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1" r:id="rId2"/>
    <p:sldId id="272" r:id="rId3"/>
    <p:sldId id="259" r:id="rId4"/>
    <p:sldId id="260" r:id="rId5"/>
    <p:sldId id="275" r:id="rId6"/>
    <p:sldId id="276" r:id="rId7"/>
    <p:sldId id="262" r:id="rId8"/>
    <p:sldId id="264" r:id="rId9"/>
    <p:sldId id="31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0" d="100"/>
          <a:sy n="50" d="100"/>
        </p:scale>
        <p:origin x="950"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2FDAC-88FA-4FA4-B25F-0CCDAF20206F}" type="datetimeFigureOut">
              <a:rPr lang="en-GB" smtClean="0"/>
              <a:t>08/10/2019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61A6E-73A4-4AD0-B873-4633DAF75AC7}" type="slidenum">
              <a:rPr lang="en-GB" smtClean="0"/>
              <a:t>‹#›</a:t>
            </a:fld>
            <a:endParaRPr lang="en-GB"/>
          </a:p>
        </p:txBody>
      </p:sp>
    </p:spTree>
    <p:extLst>
      <p:ext uri="{BB962C8B-B14F-4D97-AF65-F5344CB8AC3E}">
        <p14:creationId xmlns:p14="http://schemas.microsoft.com/office/powerpoint/2010/main" val="389326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altLang="en-US" sz="1200" dirty="0"/>
              <a:t>Manaus,</a:t>
            </a:r>
            <a:r>
              <a:rPr lang="en-GB" altLang="en-US" sz="1200" baseline="0" dirty="0"/>
              <a:t> the capital of Amazonia, </a:t>
            </a:r>
            <a:r>
              <a:rPr lang="en-GB" altLang="en-US" sz="1200" dirty="0"/>
              <a:t>is a major river port with many docks, wharves, landings and jetties.</a:t>
            </a:r>
            <a:r>
              <a:rPr lang="en-GB" altLang="en-US" dirty="0">
                <a:latin typeface="Arial" charset="0"/>
              </a:rPr>
              <a:t>  </a:t>
            </a:r>
          </a:p>
          <a:p>
            <a:pPr eaLnBrk="1" hangingPunct="1"/>
            <a:r>
              <a:rPr lang="en-GB" altLang="en-US" sz="1200" dirty="0"/>
              <a:t>The boat services are international, regional and local. There is much river traffic, the river boats in the photograph are drawn up alongside the busy Manaus market.  People can be seen head loading produce from the market onto the boats. These are the boats that transport people and goods to villages and trading posts in Amazonia.</a:t>
            </a:r>
          </a:p>
          <a:p>
            <a:pPr eaLnBrk="1" hangingPunct="1"/>
            <a:endParaRPr lang="en-GB" altLang="en-US" sz="1200" dirty="0"/>
          </a:p>
          <a:p>
            <a:pPr eaLnBrk="1" hangingPunct="1"/>
            <a:r>
              <a:rPr lang="en-GB" altLang="en-US" sz="1200" dirty="0"/>
              <a:t>Large  ocean going container ships have to anchor off shore.  Manaus also acts as ferry port transferring people, vehicles (including very large lorries) and goods across the Rio Negro and </a:t>
            </a:r>
            <a:r>
              <a:rPr lang="en-GB" altLang="en-US" sz="1200" dirty="0" err="1"/>
              <a:t>Solimoes</a:t>
            </a:r>
            <a:r>
              <a:rPr lang="en-GB" altLang="en-US" sz="1200" dirty="0"/>
              <a:t> voyages of up to 15 miles. </a:t>
            </a:r>
            <a:endParaRPr lang="en-US" dirty="0"/>
          </a:p>
          <a:p>
            <a:endParaRPr lang="en-US" dirty="0"/>
          </a:p>
        </p:txBody>
      </p:sp>
      <p:sp>
        <p:nvSpPr>
          <p:cNvPr id="4" name="Slide Number Placeholder 3"/>
          <p:cNvSpPr>
            <a:spLocks noGrp="1"/>
          </p:cNvSpPr>
          <p:nvPr>
            <p:ph type="sldNum" sz="quarter" idx="10"/>
          </p:nvPr>
        </p:nvSpPr>
        <p:spPr/>
        <p:txBody>
          <a:bodyPr/>
          <a:lstStyle/>
          <a:p>
            <a:fld id="{2426C95B-F99F-C64D-AE51-641F1E2D8C0F}" type="slidenum">
              <a:rPr lang="en-US" smtClean="0"/>
              <a:t>2</a:t>
            </a:fld>
            <a:endParaRPr lang="en-US"/>
          </a:p>
        </p:txBody>
      </p:sp>
    </p:spTree>
    <p:extLst>
      <p:ext uri="{BB962C8B-B14F-4D97-AF65-F5344CB8AC3E}">
        <p14:creationId xmlns:p14="http://schemas.microsoft.com/office/powerpoint/2010/main" val="41856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noProof="0" dirty="0">
                <a:latin typeface="Arial" charset="0"/>
                <a:ea typeface="Arial" charset="0"/>
                <a:cs typeface="Arial" charset="0"/>
              </a:rPr>
              <a:t>Four major topographical regions can be recognised in California:</a:t>
            </a:r>
            <a:r>
              <a:rPr lang="en-GB" sz="1200" baseline="0" noProof="0" dirty="0">
                <a:latin typeface="Arial" charset="0"/>
                <a:ea typeface="Arial" charset="0"/>
                <a:cs typeface="Arial" charset="0"/>
              </a:rPr>
              <a:t> the Coastal Ranges, the Central Valley, the Sierra Nevada mountains and the desert areas in south east.  The volcanoes Mt Shasta and Mt </a:t>
            </a:r>
            <a:r>
              <a:rPr lang="en-GB" sz="1200" baseline="0" noProof="0" dirty="0" err="1">
                <a:latin typeface="Arial" charset="0"/>
                <a:ea typeface="Arial" charset="0"/>
                <a:cs typeface="Arial" charset="0"/>
              </a:rPr>
              <a:t>Lassen</a:t>
            </a:r>
            <a:r>
              <a:rPr lang="en-GB" sz="1200" baseline="0" noProof="0" dirty="0">
                <a:latin typeface="Arial" charset="0"/>
                <a:ea typeface="Arial" charset="0"/>
                <a:cs typeface="Arial" charset="0"/>
              </a:rPr>
              <a:t> are indicated.  The highest mountain in the continental USA is Mt Whitney rising to 4421 m (14,505 </a:t>
            </a:r>
            <a:r>
              <a:rPr lang="en-GB" sz="1200" baseline="0" noProof="0" dirty="0" err="1">
                <a:latin typeface="Arial" charset="0"/>
                <a:ea typeface="Arial" charset="0"/>
                <a:cs typeface="Arial" charset="0"/>
              </a:rPr>
              <a:t>ft</a:t>
            </a:r>
            <a:r>
              <a:rPr lang="en-GB" sz="1200" baseline="0" noProof="0" dirty="0">
                <a:latin typeface="Arial" charset="0"/>
                <a:ea typeface="Arial" charset="0"/>
                <a:cs typeface="Arial" charset="0"/>
              </a:rPr>
              <a:t>) and is located in the southern Sierra Nevada.</a:t>
            </a:r>
            <a:endParaRPr lang="en-GB" sz="1200" noProof="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94D12272-DFD5-5144-BBE8-20798856C331}" type="slidenum">
              <a:rPr lang="en-US" smtClean="0"/>
              <a:t>4</a:t>
            </a:fld>
            <a:endParaRPr lang="en-US"/>
          </a:p>
        </p:txBody>
      </p:sp>
    </p:spTree>
    <p:extLst>
      <p:ext uri="{BB962C8B-B14F-4D97-AF65-F5344CB8AC3E}">
        <p14:creationId xmlns:p14="http://schemas.microsoft.com/office/powerpoint/2010/main" val="193542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World War II sites, including the Normandy beaches attract many visitors every year. </a:t>
            </a:r>
            <a:endParaRPr lang="en-US" dirty="0"/>
          </a:p>
        </p:txBody>
      </p:sp>
      <p:sp>
        <p:nvSpPr>
          <p:cNvPr id="4" name="Slide Number Placeholder 3"/>
          <p:cNvSpPr>
            <a:spLocks noGrp="1"/>
          </p:cNvSpPr>
          <p:nvPr>
            <p:ph type="sldNum" sz="quarter" idx="10"/>
          </p:nvPr>
        </p:nvSpPr>
        <p:spPr/>
        <p:txBody>
          <a:bodyPr/>
          <a:lstStyle/>
          <a:p>
            <a:fld id="{5AB2EC27-7FD3-1441-9891-9FDF3EB6A352}" type="slidenum">
              <a:rPr lang="en-US" smtClean="0"/>
              <a:t>6</a:t>
            </a:fld>
            <a:endParaRPr lang="en-US"/>
          </a:p>
        </p:txBody>
      </p:sp>
    </p:spTree>
    <p:extLst>
      <p:ext uri="{BB962C8B-B14F-4D97-AF65-F5344CB8AC3E}">
        <p14:creationId xmlns:p14="http://schemas.microsoft.com/office/powerpoint/2010/main" val="111188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Gambia has an Atlantic coastline with white sandy beaches. The highest altitude in the country is only 174 m above sea level. The tropical climate (hot dry season and hot wet season) has helped produce the savanna landscape. </a:t>
            </a:r>
          </a:p>
          <a:p>
            <a:endParaRPr lang="en-GB" dirty="0"/>
          </a:p>
        </p:txBody>
      </p:sp>
      <p:sp>
        <p:nvSpPr>
          <p:cNvPr id="4" name="Slide Number Placeholder 3"/>
          <p:cNvSpPr>
            <a:spLocks noGrp="1"/>
          </p:cNvSpPr>
          <p:nvPr>
            <p:ph type="sldNum" sz="quarter" idx="10"/>
          </p:nvPr>
        </p:nvSpPr>
        <p:spPr/>
        <p:txBody>
          <a:bodyPr/>
          <a:lstStyle/>
          <a:p>
            <a:fld id="{A6EFEE12-EFC1-A148-8B58-383F9F0D8A4D}" type="slidenum">
              <a:rPr lang="en-GB" smtClean="0"/>
              <a:t>8</a:t>
            </a:fld>
            <a:endParaRPr lang="en-GB"/>
          </a:p>
        </p:txBody>
      </p:sp>
    </p:spTree>
    <p:extLst>
      <p:ext uri="{BB962C8B-B14F-4D97-AF65-F5344CB8AC3E}">
        <p14:creationId xmlns:p14="http://schemas.microsoft.com/office/powerpoint/2010/main" val="36407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Athens is located in a basin (of the River </a:t>
            </a:r>
            <a:r>
              <a:rPr lang="en-US" dirty="0" err="1"/>
              <a:t>IIlisos</a:t>
            </a:r>
            <a:r>
              <a:rPr lang="en-US" dirty="0"/>
              <a:t>), and surrounded by hills.  Within the basin are isolated hills rising above the general level like the Acropolis.</a:t>
            </a:r>
          </a:p>
        </p:txBody>
      </p:sp>
      <p:sp>
        <p:nvSpPr>
          <p:cNvPr id="4" name="Slide Number Placeholder 3"/>
          <p:cNvSpPr>
            <a:spLocks noGrp="1"/>
          </p:cNvSpPr>
          <p:nvPr>
            <p:ph type="sldNum" sz="quarter" idx="10"/>
          </p:nvPr>
        </p:nvSpPr>
        <p:spPr/>
        <p:txBody>
          <a:bodyPr/>
          <a:lstStyle/>
          <a:p>
            <a:fld id="{B8DD785B-3AEE-EB42-8BBD-881F634A7E34}" type="slidenum">
              <a:rPr lang="en-US" smtClean="0"/>
              <a:t>9</a:t>
            </a:fld>
            <a:endParaRPr lang="en-US"/>
          </a:p>
        </p:txBody>
      </p:sp>
    </p:spTree>
    <p:extLst>
      <p:ext uri="{BB962C8B-B14F-4D97-AF65-F5344CB8AC3E}">
        <p14:creationId xmlns:p14="http://schemas.microsoft.com/office/powerpoint/2010/main" val="288328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BEAB-2596-48AF-B08A-75D70349D9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99C071-2D55-444B-A027-456756230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A3CBBB-E2C0-45B0-8A36-2222FF53B3AF}"/>
              </a:ext>
            </a:extLst>
          </p:cNvPr>
          <p:cNvSpPr>
            <a:spLocks noGrp="1"/>
          </p:cNvSpPr>
          <p:nvPr>
            <p:ph type="dt" sz="half" idx="10"/>
          </p:nvPr>
        </p:nvSpPr>
        <p:spPr/>
        <p:txBody>
          <a:bodyPr/>
          <a:lstStyle/>
          <a:p>
            <a:fld id="{1A55F17C-71E0-43A3-8850-35C93717416B}" type="datetimeFigureOut">
              <a:rPr lang="en-GB" smtClean="0"/>
              <a:t>08/10/2019</a:t>
            </a:fld>
            <a:endParaRPr lang="en-GB"/>
          </a:p>
        </p:txBody>
      </p:sp>
      <p:sp>
        <p:nvSpPr>
          <p:cNvPr id="5" name="Footer Placeholder 4">
            <a:extLst>
              <a:ext uri="{FF2B5EF4-FFF2-40B4-BE49-F238E27FC236}">
                <a16:creationId xmlns:a16="http://schemas.microsoft.com/office/drawing/2014/main" id="{8AB6940B-E14F-41E9-8955-2DEDE6A9EE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8F8D65-F740-46DA-BF6E-DFCB71F45EDE}"/>
              </a:ext>
            </a:extLst>
          </p:cNvPr>
          <p:cNvSpPr>
            <a:spLocks noGrp="1"/>
          </p:cNvSpPr>
          <p:nvPr>
            <p:ph type="sldNum" sz="quarter" idx="12"/>
          </p:nvPr>
        </p:nvSpPr>
        <p:spPr/>
        <p:txBody>
          <a:bodyPr/>
          <a:lstStyle/>
          <a:p>
            <a:fld id="{12A7DB16-BBAE-4922-A1C1-0EB768E9AABB}" type="slidenum">
              <a:rPr lang="en-GB" smtClean="0"/>
              <a:t>‹#›</a:t>
            </a:fld>
            <a:endParaRPr lang="en-GB"/>
          </a:p>
        </p:txBody>
      </p:sp>
    </p:spTree>
    <p:extLst>
      <p:ext uri="{BB962C8B-B14F-4D97-AF65-F5344CB8AC3E}">
        <p14:creationId xmlns:p14="http://schemas.microsoft.com/office/powerpoint/2010/main" val="410368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0F4A-DAEC-4DB6-9984-609309E5CE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84A515-5758-486D-9B46-2FE33B37D2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E1B8EC-4ABA-49A9-9BA9-D843758868B2}"/>
              </a:ext>
            </a:extLst>
          </p:cNvPr>
          <p:cNvSpPr>
            <a:spLocks noGrp="1"/>
          </p:cNvSpPr>
          <p:nvPr>
            <p:ph type="dt" sz="half" idx="10"/>
          </p:nvPr>
        </p:nvSpPr>
        <p:spPr/>
        <p:txBody>
          <a:bodyPr/>
          <a:lstStyle/>
          <a:p>
            <a:fld id="{1A55F17C-71E0-43A3-8850-35C93717416B}" type="datetimeFigureOut">
              <a:rPr lang="en-GB" smtClean="0"/>
              <a:t>08/10/2019</a:t>
            </a:fld>
            <a:endParaRPr lang="en-GB"/>
          </a:p>
        </p:txBody>
      </p:sp>
      <p:sp>
        <p:nvSpPr>
          <p:cNvPr id="5" name="Footer Placeholder 4">
            <a:extLst>
              <a:ext uri="{FF2B5EF4-FFF2-40B4-BE49-F238E27FC236}">
                <a16:creationId xmlns:a16="http://schemas.microsoft.com/office/drawing/2014/main" id="{82F829DA-7DA2-44BC-8D99-173B381BA0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75261-AA53-4DF4-86FF-B86CBED941AE}"/>
              </a:ext>
            </a:extLst>
          </p:cNvPr>
          <p:cNvSpPr>
            <a:spLocks noGrp="1"/>
          </p:cNvSpPr>
          <p:nvPr>
            <p:ph type="sldNum" sz="quarter" idx="12"/>
          </p:nvPr>
        </p:nvSpPr>
        <p:spPr/>
        <p:txBody>
          <a:bodyPr/>
          <a:lstStyle/>
          <a:p>
            <a:fld id="{12A7DB16-BBAE-4922-A1C1-0EB768E9AABB}" type="slidenum">
              <a:rPr lang="en-GB" smtClean="0"/>
              <a:t>‹#›</a:t>
            </a:fld>
            <a:endParaRPr lang="en-GB"/>
          </a:p>
        </p:txBody>
      </p:sp>
    </p:spTree>
    <p:extLst>
      <p:ext uri="{BB962C8B-B14F-4D97-AF65-F5344CB8AC3E}">
        <p14:creationId xmlns:p14="http://schemas.microsoft.com/office/powerpoint/2010/main" val="188498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6B042-7211-4B81-826C-3ED0E05BF7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E94C0B-63C3-4A69-AC8A-A420050E46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6CE78E-5DDA-4427-8603-57156F5BBBD3}"/>
              </a:ext>
            </a:extLst>
          </p:cNvPr>
          <p:cNvSpPr>
            <a:spLocks noGrp="1"/>
          </p:cNvSpPr>
          <p:nvPr>
            <p:ph type="dt" sz="half" idx="10"/>
          </p:nvPr>
        </p:nvSpPr>
        <p:spPr/>
        <p:txBody>
          <a:bodyPr/>
          <a:lstStyle/>
          <a:p>
            <a:fld id="{1A55F17C-71E0-43A3-8850-35C93717416B}" type="datetimeFigureOut">
              <a:rPr lang="en-GB" smtClean="0"/>
              <a:t>08/10/2019</a:t>
            </a:fld>
            <a:endParaRPr lang="en-GB"/>
          </a:p>
        </p:txBody>
      </p:sp>
      <p:sp>
        <p:nvSpPr>
          <p:cNvPr id="5" name="Footer Placeholder 4">
            <a:extLst>
              <a:ext uri="{FF2B5EF4-FFF2-40B4-BE49-F238E27FC236}">
                <a16:creationId xmlns:a16="http://schemas.microsoft.com/office/drawing/2014/main" id="{D7AC3837-FCD2-405E-BD30-690191CE3B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C6F2E0-2891-4A51-AF8A-25A28C832B64}"/>
              </a:ext>
            </a:extLst>
          </p:cNvPr>
          <p:cNvSpPr>
            <a:spLocks noGrp="1"/>
          </p:cNvSpPr>
          <p:nvPr>
            <p:ph type="sldNum" sz="quarter" idx="12"/>
          </p:nvPr>
        </p:nvSpPr>
        <p:spPr/>
        <p:txBody>
          <a:bodyPr/>
          <a:lstStyle/>
          <a:p>
            <a:fld id="{12A7DB16-BBAE-4922-A1C1-0EB768E9AABB}" type="slidenum">
              <a:rPr lang="en-GB" smtClean="0"/>
              <a:t>‹#›</a:t>
            </a:fld>
            <a:endParaRPr lang="en-GB"/>
          </a:p>
        </p:txBody>
      </p:sp>
    </p:spTree>
    <p:extLst>
      <p:ext uri="{BB962C8B-B14F-4D97-AF65-F5344CB8AC3E}">
        <p14:creationId xmlns:p14="http://schemas.microsoft.com/office/powerpoint/2010/main" val="379903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FED8-0602-4DEA-838D-6570D4A838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71A0D8-6B4B-4881-B7CA-D90598DAFE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3133B3-EE92-428B-A220-ABE32A1986F2}"/>
              </a:ext>
            </a:extLst>
          </p:cNvPr>
          <p:cNvSpPr>
            <a:spLocks noGrp="1"/>
          </p:cNvSpPr>
          <p:nvPr>
            <p:ph type="dt" sz="half" idx="10"/>
          </p:nvPr>
        </p:nvSpPr>
        <p:spPr/>
        <p:txBody>
          <a:bodyPr/>
          <a:lstStyle/>
          <a:p>
            <a:fld id="{1A55F17C-71E0-43A3-8850-35C93717416B}" type="datetimeFigureOut">
              <a:rPr lang="en-GB" smtClean="0"/>
              <a:t>08/10/2019</a:t>
            </a:fld>
            <a:endParaRPr lang="en-GB"/>
          </a:p>
        </p:txBody>
      </p:sp>
      <p:sp>
        <p:nvSpPr>
          <p:cNvPr id="5" name="Footer Placeholder 4">
            <a:extLst>
              <a:ext uri="{FF2B5EF4-FFF2-40B4-BE49-F238E27FC236}">
                <a16:creationId xmlns:a16="http://schemas.microsoft.com/office/drawing/2014/main" id="{F44EBF94-38FC-4CEB-985B-2675254BC6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D69682-213F-4BED-81FA-B315AFDB7E0A}"/>
              </a:ext>
            </a:extLst>
          </p:cNvPr>
          <p:cNvSpPr>
            <a:spLocks noGrp="1"/>
          </p:cNvSpPr>
          <p:nvPr>
            <p:ph type="sldNum" sz="quarter" idx="12"/>
          </p:nvPr>
        </p:nvSpPr>
        <p:spPr/>
        <p:txBody>
          <a:bodyPr/>
          <a:lstStyle/>
          <a:p>
            <a:fld id="{12A7DB16-BBAE-4922-A1C1-0EB768E9AABB}" type="slidenum">
              <a:rPr lang="en-GB" smtClean="0"/>
              <a:t>‹#›</a:t>
            </a:fld>
            <a:endParaRPr lang="en-GB"/>
          </a:p>
        </p:txBody>
      </p:sp>
    </p:spTree>
    <p:extLst>
      <p:ext uri="{BB962C8B-B14F-4D97-AF65-F5344CB8AC3E}">
        <p14:creationId xmlns:p14="http://schemas.microsoft.com/office/powerpoint/2010/main" val="424737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0F5C-AD3E-451A-9D43-0FEFD74D11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BF4E80-19B3-4D9C-88C4-63C96444A4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4AE120-C3AF-48D5-9CB9-494B788B1A6C}"/>
              </a:ext>
            </a:extLst>
          </p:cNvPr>
          <p:cNvSpPr>
            <a:spLocks noGrp="1"/>
          </p:cNvSpPr>
          <p:nvPr>
            <p:ph type="dt" sz="half" idx="10"/>
          </p:nvPr>
        </p:nvSpPr>
        <p:spPr/>
        <p:txBody>
          <a:bodyPr/>
          <a:lstStyle/>
          <a:p>
            <a:fld id="{1A55F17C-71E0-43A3-8850-35C93717416B}" type="datetimeFigureOut">
              <a:rPr lang="en-GB" smtClean="0"/>
              <a:t>08/10/2019</a:t>
            </a:fld>
            <a:endParaRPr lang="en-GB"/>
          </a:p>
        </p:txBody>
      </p:sp>
      <p:sp>
        <p:nvSpPr>
          <p:cNvPr id="5" name="Footer Placeholder 4">
            <a:extLst>
              <a:ext uri="{FF2B5EF4-FFF2-40B4-BE49-F238E27FC236}">
                <a16:creationId xmlns:a16="http://schemas.microsoft.com/office/drawing/2014/main" id="{9AEF2508-4445-4755-BE47-4438617BEE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87B2FB-712A-4FA7-A6CB-F5E56970D7B4}"/>
              </a:ext>
            </a:extLst>
          </p:cNvPr>
          <p:cNvSpPr>
            <a:spLocks noGrp="1"/>
          </p:cNvSpPr>
          <p:nvPr>
            <p:ph type="sldNum" sz="quarter" idx="12"/>
          </p:nvPr>
        </p:nvSpPr>
        <p:spPr/>
        <p:txBody>
          <a:bodyPr/>
          <a:lstStyle/>
          <a:p>
            <a:fld id="{12A7DB16-BBAE-4922-A1C1-0EB768E9AABB}" type="slidenum">
              <a:rPr lang="en-GB" smtClean="0"/>
              <a:t>‹#›</a:t>
            </a:fld>
            <a:endParaRPr lang="en-GB"/>
          </a:p>
        </p:txBody>
      </p:sp>
    </p:spTree>
    <p:extLst>
      <p:ext uri="{BB962C8B-B14F-4D97-AF65-F5344CB8AC3E}">
        <p14:creationId xmlns:p14="http://schemas.microsoft.com/office/powerpoint/2010/main" val="52103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8496A-BB9F-49B0-A963-695E41E0DA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335462-0068-4EB8-AD5D-346D3B2F01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D7DAEA-9703-4EBA-A70F-286F61F307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17C57E-761F-4847-8077-A2E123D129DC}"/>
              </a:ext>
            </a:extLst>
          </p:cNvPr>
          <p:cNvSpPr>
            <a:spLocks noGrp="1"/>
          </p:cNvSpPr>
          <p:nvPr>
            <p:ph type="dt" sz="half" idx="10"/>
          </p:nvPr>
        </p:nvSpPr>
        <p:spPr/>
        <p:txBody>
          <a:bodyPr/>
          <a:lstStyle/>
          <a:p>
            <a:fld id="{1A55F17C-71E0-43A3-8850-35C93717416B}" type="datetimeFigureOut">
              <a:rPr lang="en-GB" smtClean="0"/>
              <a:t>08/10/2019</a:t>
            </a:fld>
            <a:endParaRPr lang="en-GB"/>
          </a:p>
        </p:txBody>
      </p:sp>
      <p:sp>
        <p:nvSpPr>
          <p:cNvPr id="6" name="Footer Placeholder 5">
            <a:extLst>
              <a:ext uri="{FF2B5EF4-FFF2-40B4-BE49-F238E27FC236}">
                <a16:creationId xmlns:a16="http://schemas.microsoft.com/office/drawing/2014/main" id="{EC3A59B0-44B8-4BA4-8C1D-5ADA7479BE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6F19F2-F896-435E-B519-E9C0149421F4}"/>
              </a:ext>
            </a:extLst>
          </p:cNvPr>
          <p:cNvSpPr>
            <a:spLocks noGrp="1"/>
          </p:cNvSpPr>
          <p:nvPr>
            <p:ph type="sldNum" sz="quarter" idx="12"/>
          </p:nvPr>
        </p:nvSpPr>
        <p:spPr/>
        <p:txBody>
          <a:bodyPr/>
          <a:lstStyle/>
          <a:p>
            <a:fld id="{12A7DB16-BBAE-4922-A1C1-0EB768E9AABB}" type="slidenum">
              <a:rPr lang="en-GB" smtClean="0"/>
              <a:t>‹#›</a:t>
            </a:fld>
            <a:endParaRPr lang="en-GB"/>
          </a:p>
        </p:txBody>
      </p:sp>
    </p:spTree>
    <p:extLst>
      <p:ext uri="{BB962C8B-B14F-4D97-AF65-F5344CB8AC3E}">
        <p14:creationId xmlns:p14="http://schemas.microsoft.com/office/powerpoint/2010/main" val="198208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8EF2-9EBD-43D3-A14B-8EB489AE82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8204F4-E32F-41CB-BD50-D5B3837923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71CBAD-0708-4788-B4E8-7C3C750934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B14599-F7AE-4C1D-AA0A-79B6583104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8C15AA-C651-429B-95A2-BB5B4E48B9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0858F32-722C-4B63-AEDF-0D97FD1D5DED}"/>
              </a:ext>
            </a:extLst>
          </p:cNvPr>
          <p:cNvSpPr>
            <a:spLocks noGrp="1"/>
          </p:cNvSpPr>
          <p:nvPr>
            <p:ph type="dt" sz="half" idx="10"/>
          </p:nvPr>
        </p:nvSpPr>
        <p:spPr/>
        <p:txBody>
          <a:bodyPr/>
          <a:lstStyle/>
          <a:p>
            <a:fld id="{1A55F17C-71E0-43A3-8850-35C93717416B}" type="datetimeFigureOut">
              <a:rPr lang="en-GB" smtClean="0"/>
              <a:t>08/10/2019</a:t>
            </a:fld>
            <a:endParaRPr lang="en-GB"/>
          </a:p>
        </p:txBody>
      </p:sp>
      <p:sp>
        <p:nvSpPr>
          <p:cNvPr id="8" name="Footer Placeholder 7">
            <a:extLst>
              <a:ext uri="{FF2B5EF4-FFF2-40B4-BE49-F238E27FC236}">
                <a16:creationId xmlns:a16="http://schemas.microsoft.com/office/drawing/2014/main" id="{71DD7F1D-D86B-46F5-A3D0-E0B728B688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92B98C-7FD6-4272-A418-9B6818F9F17B}"/>
              </a:ext>
            </a:extLst>
          </p:cNvPr>
          <p:cNvSpPr>
            <a:spLocks noGrp="1"/>
          </p:cNvSpPr>
          <p:nvPr>
            <p:ph type="sldNum" sz="quarter" idx="12"/>
          </p:nvPr>
        </p:nvSpPr>
        <p:spPr/>
        <p:txBody>
          <a:bodyPr/>
          <a:lstStyle/>
          <a:p>
            <a:fld id="{12A7DB16-BBAE-4922-A1C1-0EB768E9AABB}" type="slidenum">
              <a:rPr lang="en-GB" smtClean="0"/>
              <a:t>‹#›</a:t>
            </a:fld>
            <a:endParaRPr lang="en-GB"/>
          </a:p>
        </p:txBody>
      </p:sp>
    </p:spTree>
    <p:extLst>
      <p:ext uri="{BB962C8B-B14F-4D97-AF65-F5344CB8AC3E}">
        <p14:creationId xmlns:p14="http://schemas.microsoft.com/office/powerpoint/2010/main" val="119615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C4EC-9C1B-44B3-B6DA-A8C58D18EE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440793-AB85-4095-B711-B09999267144}"/>
              </a:ext>
            </a:extLst>
          </p:cNvPr>
          <p:cNvSpPr>
            <a:spLocks noGrp="1"/>
          </p:cNvSpPr>
          <p:nvPr>
            <p:ph type="dt" sz="half" idx="10"/>
          </p:nvPr>
        </p:nvSpPr>
        <p:spPr/>
        <p:txBody>
          <a:bodyPr/>
          <a:lstStyle/>
          <a:p>
            <a:fld id="{1A55F17C-71E0-43A3-8850-35C93717416B}" type="datetimeFigureOut">
              <a:rPr lang="en-GB" smtClean="0"/>
              <a:t>08/10/2019</a:t>
            </a:fld>
            <a:endParaRPr lang="en-GB"/>
          </a:p>
        </p:txBody>
      </p:sp>
      <p:sp>
        <p:nvSpPr>
          <p:cNvPr id="4" name="Footer Placeholder 3">
            <a:extLst>
              <a:ext uri="{FF2B5EF4-FFF2-40B4-BE49-F238E27FC236}">
                <a16:creationId xmlns:a16="http://schemas.microsoft.com/office/drawing/2014/main" id="{6556F69B-3CFD-46AB-A4B1-B5CC24FC3F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CD397C-6B02-435F-BE43-B291586D7B00}"/>
              </a:ext>
            </a:extLst>
          </p:cNvPr>
          <p:cNvSpPr>
            <a:spLocks noGrp="1"/>
          </p:cNvSpPr>
          <p:nvPr>
            <p:ph type="sldNum" sz="quarter" idx="12"/>
          </p:nvPr>
        </p:nvSpPr>
        <p:spPr/>
        <p:txBody>
          <a:bodyPr/>
          <a:lstStyle/>
          <a:p>
            <a:fld id="{12A7DB16-BBAE-4922-A1C1-0EB768E9AABB}" type="slidenum">
              <a:rPr lang="en-GB" smtClean="0"/>
              <a:t>‹#›</a:t>
            </a:fld>
            <a:endParaRPr lang="en-GB"/>
          </a:p>
        </p:txBody>
      </p:sp>
    </p:spTree>
    <p:extLst>
      <p:ext uri="{BB962C8B-B14F-4D97-AF65-F5344CB8AC3E}">
        <p14:creationId xmlns:p14="http://schemas.microsoft.com/office/powerpoint/2010/main" val="37559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A91368-93E9-4B7B-A9E7-F0DA12F3B0A8}"/>
              </a:ext>
            </a:extLst>
          </p:cNvPr>
          <p:cNvSpPr>
            <a:spLocks noGrp="1"/>
          </p:cNvSpPr>
          <p:nvPr>
            <p:ph type="dt" sz="half" idx="10"/>
          </p:nvPr>
        </p:nvSpPr>
        <p:spPr/>
        <p:txBody>
          <a:bodyPr/>
          <a:lstStyle/>
          <a:p>
            <a:fld id="{1A55F17C-71E0-43A3-8850-35C93717416B}" type="datetimeFigureOut">
              <a:rPr lang="en-GB" smtClean="0"/>
              <a:t>08/10/2019</a:t>
            </a:fld>
            <a:endParaRPr lang="en-GB"/>
          </a:p>
        </p:txBody>
      </p:sp>
      <p:sp>
        <p:nvSpPr>
          <p:cNvPr id="3" name="Footer Placeholder 2">
            <a:extLst>
              <a:ext uri="{FF2B5EF4-FFF2-40B4-BE49-F238E27FC236}">
                <a16:creationId xmlns:a16="http://schemas.microsoft.com/office/drawing/2014/main" id="{F9791ED4-6D66-48AF-9451-6AA9956B0C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5FCE4E-9F7A-4B33-81E2-5ED9153A9E7E}"/>
              </a:ext>
            </a:extLst>
          </p:cNvPr>
          <p:cNvSpPr>
            <a:spLocks noGrp="1"/>
          </p:cNvSpPr>
          <p:nvPr>
            <p:ph type="sldNum" sz="quarter" idx="12"/>
          </p:nvPr>
        </p:nvSpPr>
        <p:spPr/>
        <p:txBody>
          <a:bodyPr/>
          <a:lstStyle/>
          <a:p>
            <a:fld id="{12A7DB16-BBAE-4922-A1C1-0EB768E9AABB}" type="slidenum">
              <a:rPr lang="en-GB" smtClean="0"/>
              <a:t>‹#›</a:t>
            </a:fld>
            <a:endParaRPr lang="en-GB"/>
          </a:p>
        </p:txBody>
      </p:sp>
    </p:spTree>
    <p:extLst>
      <p:ext uri="{BB962C8B-B14F-4D97-AF65-F5344CB8AC3E}">
        <p14:creationId xmlns:p14="http://schemas.microsoft.com/office/powerpoint/2010/main" val="187860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1E81-C5B8-4277-9724-1A908FFBFD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1EBB7F-23BD-4C64-BA1F-ACA558559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5B2E52-BAED-4724-B6A4-F311673FB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44F3C1-D516-4745-A431-0C1AEA75980C}"/>
              </a:ext>
            </a:extLst>
          </p:cNvPr>
          <p:cNvSpPr>
            <a:spLocks noGrp="1"/>
          </p:cNvSpPr>
          <p:nvPr>
            <p:ph type="dt" sz="half" idx="10"/>
          </p:nvPr>
        </p:nvSpPr>
        <p:spPr/>
        <p:txBody>
          <a:bodyPr/>
          <a:lstStyle/>
          <a:p>
            <a:fld id="{1A55F17C-71E0-43A3-8850-35C93717416B}" type="datetimeFigureOut">
              <a:rPr lang="en-GB" smtClean="0"/>
              <a:t>08/10/2019</a:t>
            </a:fld>
            <a:endParaRPr lang="en-GB"/>
          </a:p>
        </p:txBody>
      </p:sp>
      <p:sp>
        <p:nvSpPr>
          <p:cNvPr id="6" name="Footer Placeholder 5">
            <a:extLst>
              <a:ext uri="{FF2B5EF4-FFF2-40B4-BE49-F238E27FC236}">
                <a16:creationId xmlns:a16="http://schemas.microsoft.com/office/drawing/2014/main" id="{B6ECCBE9-A358-4902-9EBD-29B196CFAF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05D7D2-B7ED-4123-91D2-252A0D2BE747}"/>
              </a:ext>
            </a:extLst>
          </p:cNvPr>
          <p:cNvSpPr>
            <a:spLocks noGrp="1"/>
          </p:cNvSpPr>
          <p:nvPr>
            <p:ph type="sldNum" sz="quarter" idx="12"/>
          </p:nvPr>
        </p:nvSpPr>
        <p:spPr/>
        <p:txBody>
          <a:bodyPr/>
          <a:lstStyle/>
          <a:p>
            <a:fld id="{12A7DB16-BBAE-4922-A1C1-0EB768E9AABB}" type="slidenum">
              <a:rPr lang="en-GB" smtClean="0"/>
              <a:t>‹#›</a:t>
            </a:fld>
            <a:endParaRPr lang="en-GB"/>
          </a:p>
        </p:txBody>
      </p:sp>
    </p:spTree>
    <p:extLst>
      <p:ext uri="{BB962C8B-B14F-4D97-AF65-F5344CB8AC3E}">
        <p14:creationId xmlns:p14="http://schemas.microsoft.com/office/powerpoint/2010/main" val="194951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D8CF-6E89-45B9-A3F2-E22891E41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08984A-BACF-4D2C-B832-5933CEF172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60FF60-EB69-4BDE-9A8F-CBFBBDA32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9644E7-2534-4807-80AC-8E69B786761D}"/>
              </a:ext>
            </a:extLst>
          </p:cNvPr>
          <p:cNvSpPr>
            <a:spLocks noGrp="1"/>
          </p:cNvSpPr>
          <p:nvPr>
            <p:ph type="dt" sz="half" idx="10"/>
          </p:nvPr>
        </p:nvSpPr>
        <p:spPr/>
        <p:txBody>
          <a:bodyPr/>
          <a:lstStyle/>
          <a:p>
            <a:fld id="{1A55F17C-71E0-43A3-8850-35C93717416B}" type="datetimeFigureOut">
              <a:rPr lang="en-GB" smtClean="0"/>
              <a:t>08/10/2019</a:t>
            </a:fld>
            <a:endParaRPr lang="en-GB"/>
          </a:p>
        </p:txBody>
      </p:sp>
      <p:sp>
        <p:nvSpPr>
          <p:cNvPr id="6" name="Footer Placeholder 5">
            <a:extLst>
              <a:ext uri="{FF2B5EF4-FFF2-40B4-BE49-F238E27FC236}">
                <a16:creationId xmlns:a16="http://schemas.microsoft.com/office/drawing/2014/main" id="{B8B82CC2-7CFA-4131-B674-65D1D730F9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76756D-8AB0-4D14-87C2-434D70398A47}"/>
              </a:ext>
            </a:extLst>
          </p:cNvPr>
          <p:cNvSpPr>
            <a:spLocks noGrp="1"/>
          </p:cNvSpPr>
          <p:nvPr>
            <p:ph type="sldNum" sz="quarter" idx="12"/>
          </p:nvPr>
        </p:nvSpPr>
        <p:spPr/>
        <p:txBody>
          <a:bodyPr/>
          <a:lstStyle/>
          <a:p>
            <a:fld id="{12A7DB16-BBAE-4922-A1C1-0EB768E9AABB}" type="slidenum">
              <a:rPr lang="en-GB" smtClean="0"/>
              <a:t>‹#›</a:t>
            </a:fld>
            <a:endParaRPr lang="en-GB"/>
          </a:p>
        </p:txBody>
      </p:sp>
    </p:spTree>
    <p:extLst>
      <p:ext uri="{BB962C8B-B14F-4D97-AF65-F5344CB8AC3E}">
        <p14:creationId xmlns:p14="http://schemas.microsoft.com/office/powerpoint/2010/main" val="343234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9F41A6-2C01-45EE-8B40-7C4F52E3AD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C2CAFE-4AE8-4BFC-8A81-97CC22AC6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3DFF10-2D97-4EE7-9654-4BB69D5C44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5F17C-71E0-43A3-8850-35C93717416B}" type="datetimeFigureOut">
              <a:rPr lang="en-GB" smtClean="0"/>
              <a:t>08/10/2019</a:t>
            </a:fld>
            <a:endParaRPr lang="en-GB"/>
          </a:p>
        </p:txBody>
      </p:sp>
      <p:sp>
        <p:nvSpPr>
          <p:cNvPr id="5" name="Footer Placeholder 4">
            <a:extLst>
              <a:ext uri="{FF2B5EF4-FFF2-40B4-BE49-F238E27FC236}">
                <a16:creationId xmlns:a16="http://schemas.microsoft.com/office/drawing/2014/main" id="{E7A2F9D8-30AF-4D4C-9F05-64A398CCAA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E4975F-DBE4-48BC-B93E-145520137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7DB16-BBAE-4922-A1C1-0EB768E9AABB}" type="slidenum">
              <a:rPr lang="en-GB" smtClean="0"/>
              <a:t>‹#›</a:t>
            </a:fld>
            <a:endParaRPr lang="en-GB"/>
          </a:p>
        </p:txBody>
      </p:sp>
    </p:spTree>
    <p:extLst>
      <p:ext uri="{BB962C8B-B14F-4D97-AF65-F5344CB8AC3E}">
        <p14:creationId xmlns:p14="http://schemas.microsoft.com/office/powerpoint/2010/main" val="184770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CAE54FD-C573-46EE-B596-49A8FF68F098}"/>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5D8482E9-C6F8-4381-8A81-F39C30996C8D}"/>
              </a:ext>
            </a:extLst>
          </p:cNvPr>
          <p:cNvPicPr/>
          <p:nvPr/>
        </p:nvPicPr>
        <p:blipFill>
          <a:blip r:embed="rId2"/>
          <a:stretch>
            <a:fillRect/>
          </a:stretch>
        </p:blipFill>
        <p:spPr>
          <a:xfrm>
            <a:off x="1586630" y="0"/>
            <a:ext cx="9018740" cy="6858000"/>
          </a:xfrm>
          <a:prstGeom prst="rect">
            <a:avLst/>
          </a:prstGeom>
        </p:spPr>
      </p:pic>
    </p:spTree>
    <p:extLst>
      <p:ext uri="{BB962C8B-B14F-4D97-AF65-F5344CB8AC3E}">
        <p14:creationId xmlns:p14="http://schemas.microsoft.com/office/powerpoint/2010/main" val="20757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BB61EB-2AA2-4C65-B0B8-3177325E5484}"/>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D9999542-E4C4-47BB-A70A-1770BEDC594D}"/>
              </a:ext>
            </a:extLst>
          </p:cNvPr>
          <p:cNvPicPr/>
          <p:nvPr/>
        </p:nvPicPr>
        <p:blipFill>
          <a:blip r:embed="rId3"/>
          <a:stretch>
            <a:fillRect/>
          </a:stretch>
        </p:blipFill>
        <p:spPr>
          <a:xfrm>
            <a:off x="1586630" y="0"/>
            <a:ext cx="9018740" cy="6858000"/>
          </a:xfrm>
          <a:prstGeom prst="rect">
            <a:avLst/>
          </a:prstGeom>
        </p:spPr>
      </p:pic>
    </p:spTree>
    <p:extLst>
      <p:ext uri="{BB962C8B-B14F-4D97-AF65-F5344CB8AC3E}">
        <p14:creationId xmlns:p14="http://schemas.microsoft.com/office/powerpoint/2010/main" val="292066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3E1F40-E71A-4378-9814-7A7DAFBEAF83}"/>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63C9BC63-E106-45EB-B9C0-C83E964B4704}"/>
              </a:ext>
            </a:extLst>
          </p:cNvPr>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86077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401E5E-851B-406A-B41B-7E33E500F73B}"/>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06B383C5-C76A-4691-B4C9-7EF12D83DF83}"/>
              </a:ext>
            </a:extLst>
          </p:cNvPr>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131832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01B7EF-68DC-4D61-B64D-CE73269AB753}"/>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972A3F6D-EDBC-4538-BA7C-8A82A265F03B}"/>
              </a:ext>
            </a:extLst>
          </p:cNvPr>
          <p:cNvPicPr/>
          <p:nvPr/>
        </p:nvPicPr>
        <p:blipFill>
          <a:blip r:embed="rId2"/>
          <a:stretch>
            <a:fillRect/>
          </a:stretch>
        </p:blipFill>
        <p:spPr>
          <a:xfrm>
            <a:off x="1586630" y="0"/>
            <a:ext cx="9018740" cy="6858000"/>
          </a:xfrm>
          <a:prstGeom prst="rect">
            <a:avLst/>
          </a:prstGeom>
        </p:spPr>
      </p:pic>
    </p:spTree>
    <p:extLst>
      <p:ext uri="{BB962C8B-B14F-4D97-AF65-F5344CB8AC3E}">
        <p14:creationId xmlns:p14="http://schemas.microsoft.com/office/powerpoint/2010/main" val="2024206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6140EEF-D906-4E3D-88FE-CF6AC245FE88}"/>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309CEBB6-0198-430A-B37F-4916792027E4}"/>
              </a:ext>
            </a:extLst>
          </p:cNvPr>
          <p:cNvPicPr/>
          <p:nvPr/>
        </p:nvPicPr>
        <p:blipFill>
          <a:blip r:embed="rId3"/>
          <a:stretch>
            <a:fillRect/>
          </a:stretch>
        </p:blipFill>
        <p:spPr>
          <a:xfrm>
            <a:off x="1586630" y="0"/>
            <a:ext cx="9018740" cy="6858000"/>
          </a:xfrm>
          <a:prstGeom prst="rect">
            <a:avLst/>
          </a:prstGeom>
        </p:spPr>
      </p:pic>
    </p:spTree>
    <p:extLst>
      <p:ext uri="{BB962C8B-B14F-4D97-AF65-F5344CB8AC3E}">
        <p14:creationId xmlns:p14="http://schemas.microsoft.com/office/powerpoint/2010/main" val="335902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254A1F-5401-4D87-B50C-265298B083FB}"/>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D65E2DF4-8DBC-4E5B-9805-3798547A01D9}"/>
              </a:ext>
            </a:extLst>
          </p:cNvPr>
          <p:cNvPicPr/>
          <p:nvPr/>
        </p:nvPicPr>
        <p:blipFill>
          <a:blip r:embed="rId2"/>
          <a:stretch>
            <a:fillRect/>
          </a:stretch>
        </p:blipFill>
        <p:spPr>
          <a:xfrm>
            <a:off x="1586630" y="0"/>
            <a:ext cx="9018740" cy="6858000"/>
          </a:xfrm>
          <a:prstGeom prst="rect">
            <a:avLst/>
          </a:prstGeom>
        </p:spPr>
      </p:pic>
    </p:spTree>
    <p:extLst>
      <p:ext uri="{BB962C8B-B14F-4D97-AF65-F5344CB8AC3E}">
        <p14:creationId xmlns:p14="http://schemas.microsoft.com/office/powerpoint/2010/main" val="177087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DE842F-660E-436E-A213-9C72C2156B11}"/>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D7B0D816-D01A-42FA-8C18-D497DFCCE3B6}"/>
              </a:ext>
            </a:extLst>
          </p:cNvPr>
          <p:cNvPicPr/>
          <p:nvPr/>
        </p:nvPicPr>
        <p:blipFill>
          <a:blip r:embed="rId3"/>
          <a:stretch>
            <a:fillRect/>
          </a:stretch>
        </p:blipFill>
        <p:spPr>
          <a:xfrm>
            <a:off x="1586630" y="0"/>
            <a:ext cx="9018740" cy="6858000"/>
          </a:xfrm>
          <a:prstGeom prst="rect">
            <a:avLst/>
          </a:prstGeom>
        </p:spPr>
      </p:pic>
    </p:spTree>
    <p:extLst>
      <p:ext uri="{BB962C8B-B14F-4D97-AF65-F5344CB8AC3E}">
        <p14:creationId xmlns:p14="http://schemas.microsoft.com/office/powerpoint/2010/main" val="134716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6167" y="-14814"/>
            <a:ext cx="9018740" cy="685282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775" dirty="0"/>
          </a:p>
        </p:txBody>
      </p:sp>
      <p:pic>
        <p:nvPicPr>
          <p:cNvPr id="4" name="Picture 3">
            <a:extLst>
              <a:ext uri="{FF2B5EF4-FFF2-40B4-BE49-F238E27FC236}">
                <a16:creationId xmlns:a16="http://schemas.microsoft.com/office/drawing/2014/main" id="{1A053594-CB98-F84E-ACB0-A0F6620FD63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4756" y="962786"/>
            <a:ext cx="9687886" cy="4927253"/>
          </a:xfrm>
          <a:prstGeom prst="rect">
            <a:avLst/>
          </a:prstGeom>
          <a:ln w="19050">
            <a:solidFill>
              <a:schemeClr val="tx1"/>
            </a:solidFill>
          </a:ln>
        </p:spPr>
      </p:pic>
      <p:cxnSp>
        <p:nvCxnSpPr>
          <p:cNvPr id="5" name="Straight Arrow Connector 4">
            <a:extLst>
              <a:ext uri="{FF2B5EF4-FFF2-40B4-BE49-F238E27FC236}">
                <a16:creationId xmlns:a16="http://schemas.microsoft.com/office/drawing/2014/main" id="{73BA8FC5-36F7-0345-9F41-5A58DABDF2FB}"/>
              </a:ext>
            </a:extLst>
          </p:cNvPr>
          <p:cNvCxnSpPr/>
          <p:nvPr/>
        </p:nvCxnSpPr>
        <p:spPr>
          <a:xfrm>
            <a:off x="9027090" y="3804781"/>
            <a:ext cx="901874" cy="901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D1AD28D-646E-2742-BE99-C3D48BAB9F7C}"/>
              </a:ext>
            </a:extLst>
          </p:cNvPr>
          <p:cNvCxnSpPr>
            <a:cxnSpLocks/>
          </p:cNvCxnSpPr>
          <p:nvPr/>
        </p:nvCxnSpPr>
        <p:spPr>
          <a:xfrm flipH="1" flipV="1">
            <a:off x="8583412" y="3804783"/>
            <a:ext cx="1345552" cy="2325733"/>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EAD209B4-8788-3B45-953E-3C53495E623C}"/>
              </a:ext>
            </a:extLst>
          </p:cNvPr>
          <p:cNvCxnSpPr>
            <a:cxnSpLocks/>
          </p:cNvCxnSpPr>
          <p:nvPr/>
        </p:nvCxnSpPr>
        <p:spPr>
          <a:xfrm flipH="1" flipV="1">
            <a:off x="5474782" y="2677439"/>
            <a:ext cx="943088" cy="3757809"/>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176F4116-4C51-DC42-BB5B-CBAEE182E335}"/>
              </a:ext>
            </a:extLst>
          </p:cNvPr>
          <p:cNvCxnSpPr>
            <a:cxnSpLocks/>
          </p:cNvCxnSpPr>
          <p:nvPr/>
        </p:nvCxnSpPr>
        <p:spPr>
          <a:xfrm flipV="1">
            <a:off x="3305642" y="2965434"/>
            <a:ext cx="1626236" cy="3000297"/>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A20C05E0-4F14-B544-B70A-4875B07D7051}"/>
              </a:ext>
            </a:extLst>
          </p:cNvPr>
          <p:cNvCxnSpPr>
            <a:cxnSpLocks/>
          </p:cNvCxnSpPr>
          <p:nvPr/>
        </p:nvCxnSpPr>
        <p:spPr>
          <a:xfrm flipV="1">
            <a:off x="2521461" y="3499444"/>
            <a:ext cx="1103458" cy="1056899"/>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8939FCD3-71D0-574F-9889-D8F016646D54}"/>
              </a:ext>
            </a:extLst>
          </p:cNvPr>
          <p:cNvSpPr txBox="1"/>
          <p:nvPr/>
        </p:nvSpPr>
        <p:spPr>
          <a:xfrm>
            <a:off x="1632146" y="4474936"/>
            <a:ext cx="1233416" cy="455341"/>
          </a:xfrm>
          <a:prstGeom prst="rect">
            <a:avLst/>
          </a:prstGeom>
          <a:noFill/>
        </p:spPr>
        <p:txBody>
          <a:bodyPr wrap="square" rtlCol="0">
            <a:spAutoFit/>
          </a:bodyPr>
          <a:lstStyle/>
          <a:p>
            <a:r>
              <a:rPr lang="en-GB" sz="2367" dirty="0" err="1">
                <a:solidFill>
                  <a:schemeClr val="bg1"/>
                </a:solidFill>
                <a:latin typeface="Avenir Book" panose="02000503020000020003" pitchFamily="2" charset="0"/>
              </a:rPr>
              <a:t>Pireaus</a:t>
            </a:r>
            <a:endParaRPr lang="en-GB" sz="2367" dirty="0">
              <a:solidFill>
                <a:schemeClr val="bg1"/>
              </a:solidFill>
              <a:latin typeface="Avenir Book" panose="02000503020000020003" pitchFamily="2" charset="0"/>
            </a:endParaRPr>
          </a:p>
        </p:txBody>
      </p:sp>
      <p:sp>
        <p:nvSpPr>
          <p:cNvPr id="21" name="TextBox 20">
            <a:extLst>
              <a:ext uri="{FF2B5EF4-FFF2-40B4-BE49-F238E27FC236}">
                <a16:creationId xmlns:a16="http://schemas.microsoft.com/office/drawing/2014/main" id="{5F21E5B3-DA9A-E54B-9833-C36797CAE872}"/>
              </a:ext>
            </a:extLst>
          </p:cNvPr>
          <p:cNvSpPr txBox="1"/>
          <p:nvPr/>
        </p:nvSpPr>
        <p:spPr>
          <a:xfrm>
            <a:off x="3624920" y="6402660"/>
            <a:ext cx="2712883" cy="455341"/>
          </a:xfrm>
          <a:prstGeom prst="rect">
            <a:avLst/>
          </a:prstGeom>
          <a:noFill/>
        </p:spPr>
        <p:txBody>
          <a:bodyPr wrap="square" rtlCol="0">
            <a:spAutoFit/>
          </a:bodyPr>
          <a:lstStyle/>
          <a:p>
            <a:r>
              <a:rPr lang="en-GB" sz="2367" dirty="0">
                <a:latin typeface="Avenir Book" panose="02000503020000020003" pitchFamily="2" charset="0"/>
              </a:rPr>
              <a:t>Syntagma Square</a:t>
            </a:r>
          </a:p>
        </p:txBody>
      </p:sp>
      <p:sp>
        <p:nvSpPr>
          <p:cNvPr id="22" name="TextBox 21">
            <a:extLst>
              <a:ext uri="{FF2B5EF4-FFF2-40B4-BE49-F238E27FC236}">
                <a16:creationId xmlns:a16="http://schemas.microsoft.com/office/drawing/2014/main" id="{34F01936-3300-7245-A34F-86D2014CC424}"/>
              </a:ext>
            </a:extLst>
          </p:cNvPr>
          <p:cNvSpPr txBox="1"/>
          <p:nvPr/>
        </p:nvSpPr>
        <p:spPr>
          <a:xfrm>
            <a:off x="6097798" y="6325101"/>
            <a:ext cx="2712883" cy="455341"/>
          </a:xfrm>
          <a:prstGeom prst="rect">
            <a:avLst/>
          </a:prstGeom>
          <a:noFill/>
        </p:spPr>
        <p:txBody>
          <a:bodyPr wrap="square" rtlCol="0">
            <a:spAutoFit/>
          </a:bodyPr>
          <a:lstStyle/>
          <a:p>
            <a:r>
              <a:rPr lang="en-GB" sz="2367" dirty="0" err="1">
                <a:latin typeface="Avenir Book" panose="02000503020000020003" pitchFamily="2" charset="0"/>
              </a:rPr>
              <a:t>Lycebettus</a:t>
            </a:r>
            <a:endParaRPr lang="en-GB" sz="2367" dirty="0">
              <a:latin typeface="Avenir Book" panose="02000503020000020003" pitchFamily="2" charset="0"/>
            </a:endParaRPr>
          </a:p>
        </p:txBody>
      </p:sp>
      <p:sp>
        <p:nvSpPr>
          <p:cNvPr id="23" name="TextBox 22">
            <a:extLst>
              <a:ext uri="{FF2B5EF4-FFF2-40B4-BE49-F238E27FC236}">
                <a16:creationId xmlns:a16="http://schemas.microsoft.com/office/drawing/2014/main" id="{9509BEA3-BBD8-3247-A38F-526AA5181A2E}"/>
              </a:ext>
            </a:extLst>
          </p:cNvPr>
          <p:cNvSpPr txBox="1"/>
          <p:nvPr/>
        </p:nvSpPr>
        <p:spPr>
          <a:xfrm>
            <a:off x="9195512" y="6097430"/>
            <a:ext cx="1130973" cy="455341"/>
          </a:xfrm>
          <a:prstGeom prst="rect">
            <a:avLst/>
          </a:prstGeom>
          <a:noFill/>
        </p:spPr>
        <p:txBody>
          <a:bodyPr wrap="square" rtlCol="0">
            <a:spAutoFit/>
          </a:bodyPr>
          <a:lstStyle/>
          <a:p>
            <a:r>
              <a:rPr lang="en-GB" sz="2367" dirty="0">
                <a:latin typeface="Avenir Book" panose="02000503020000020003" pitchFamily="2" charset="0"/>
              </a:rPr>
              <a:t>Airport</a:t>
            </a:r>
          </a:p>
        </p:txBody>
      </p:sp>
      <p:cxnSp>
        <p:nvCxnSpPr>
          <p:cNvPr id="28" name="Straight Arrow Connector 27">
            <a:extLst>
              <a:ext uri="{FF2B5EF4-FFF2-40B4-BE49-F238E27FC236}">
                <a16:creationId xmlns:a16="http://schemas.microsoft.com/office/drawing/2014/main" id="{2E1F9EF9-F030-C94F-8407-D34BB20DB5AE}"/>
              </a:ext>
            </a:extLst>
          </p:cNvPr>
          <p:cNvCxnSpPr>
            <a:cxnSpLocks/>
          </p:cNvCxnSpPr>
          <p:nvPr/>
        </p:nvCxnSpPr>
        <p:spPr>
          <a:xfrm flipV="1">
            <a:off x="4839859" y="2827751"/>
            <a:ext cx="374228" cy="3749711"/>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CE884E2A-B897-3645-8807-84365F0B9BC8}"/>
              </a:ext>
            </a:extLst>
          </p:cNvPr>
          <p:cNvSpPr txBox="1"/>
          <p:nvPr/>
        </p:nvSpPr>
        <p:spPr>
          <a:xfrm>
            <a:off x="2714359" y="5902846"/>
            <a:ext cx="2712883" cy="455341"/>
          </a:xfrm>
          <a:prstGeom prst="rect">
            <a:avLst/>
          </a:prstGeom>
          <a:noFill/>
        </p:spPr>
        <p:txBody>
          <a:bodyPr wrap="square" rtlCol="0">
            <a:spAutoFit/>
          </a:bodyPr>
          <a:lstStyle/>
          <a:p>
            <a:r>
              <a:rPr lang="en-GB" sz="2367" dirty="0">
                <a:latin typeface="Avenir Book" panose="02000503020000020003" pitchFamily="2" charset="0"/>
              </a:rPr>
              <a:t>Acropolis</a:t>
            </a:r>
          </a:p>
        </p:txBody>
      </p:sp>
      <p:sp>
        <p:nvSpPr>
          <p:cNvPr id="31" name="TextBox 30">
            <a:extLst>
              <a:ext uri="{FF2B5EF4-FFF2-40B4-BE49-F238E27FC236}">
                <a16:creationId xmlns:a16="http://schemas.microsoft.com/office/drawing/2014/main" id="{8DD8D6AE-0BA2-E04A-B352-F29F91A4ED3C}"/>
              </a:ext>
            </a:extLst>
          </p:cNvPr>
          <p:cNvSpPr txBox="1"/>
          <p:nvPr/>
        </p:nvSpPr>
        <p:spPr>
          <a:xfrm>
            <a:off x="912830" y="3734644"/>
            <a:ext cx="1749986" cy="455341"/>
          </a:xfrm>
          <a:prstGeom prst="rect">
            <a:avLst/>
          </a:prstGeom>
          <a:noFill/>
        </p:spPr>
        <p:txBody>
          <a:bodyPr wrap="square" rtlCol="0">
            <a:spAutoFit/>
          </a:bodyPr>
          <a:lstStyle/>
          <a:p>
            <a:r>
              <a:rPr lang="en-GB" sz="2367" dirty="0">
                <a:solidFill>
                  <a:schemeClr val="bg1"/>
                </a:solidFill>
                <a:latin typeface="Avenir Book" panose="02000503020000020003" pitchFamily="2" charset="0"/>
              </a:rPr>
              <a:t>Mt </a:t>
            </a:r>
            <a:r>
              <a:rPr lang="en-GB" sz="2367" dirty="0" err="1">
                <a:solidFill>
                  <a:schemeClr val="bg1"/>
                </a:solidFill>
                <a:latin typeface="Avenir Book" panose="02000503020000020003" pitchFamily="2" charset="0"/>
              </a:rPr>
              <a:t>Aigaleo</a:t>
            </a:r>
            <a:endParaRPr lang="en-GB" sz="2367" dirty="0">
              <a:solidFill>
                <a:schemeClr val="bg1"/>
              </a:solidFill>
              <a:latin typeface="Avenir Book" panose="02000503020000020003" pitchFamily="2" charset="0"/>
            </a:endParaRPr>
          </a:p>
        </p:txBody>
      </p:sp>
      <p:sp>
        <p:nvSpPr>
          <p:cNvPr id="33" name="Rectangle 32">
            <a:extLst>
              <a:ext uri="{FF2B5EF4-FFF2-40B4-BE49-F238E27FC236}">
                <a16:creationId xmlns:a16="http://schemas.microsoft.com/office/drawing/2014/main" id="{670921C7-F797-3147-A484-76A334C118BB}"/>
              </a:ext>
            </a:extLst>
          </p:cNvPr>
          <p:cNvSpPr/>
          <p:nvPr/>
        </p:nvSpPr>
        <p:spPr>
          <a:xfrm>
            <a:off x="6465410" y="5965731"/>
            <a:ext cx="2089033" cy="456600"/>
          </a:xfrm>
          <a:prstGeom prst="rect">
            <a:avLst/>
          </a:prstGeom>
        </p:spPr>
        <p:txBody>
          <a:bodyPr wrap="none">
            <a:spAutoFit/>
          </a:bodyPr>
          <a:lstStyle/>
          <a:p>
            <a:r>
              <a:rPr lang="en-GB" sz="2367" dirty="0">
                <a:latin typeface="Avenir Book" panose="02000503020000020003" pitchFamily="2" charset="0"/>
              </a:rPr>
              <a:t>Mount Hymettus</a:t>
            </a:r>
          </a:p>
        </p:txBody>
      </p:sp>
      <p:cxnSp>
        <p:nvCxnSpPr>
          <p:cNvPr id="38" name="Straight Arrow Connector 37">
            <a:extLst>
              <a:ext uri="{FF2B5EF4-FFF2-40B4-BE49-F238E27FC236}">
                <a16:creationId xmlns:a16="http://schemas.microsoft.com/office/drawing/2014/main" id="{E084B961-F9C2-CE45-BE76-C854B3107D77}"/>
              </a:ext>
            </a:extLst>
          </p:cNvPr>
          <p:cNvCxnSpPr>
            <a:cxnSpLocks/>
          </p:cNvCxnSpPr>
          <p:nvPr/>
        </p:nvCxnSpPr>
        <p:spPr>
          <a:xfrm flipV="1">
            <a:off x="2109121" y="2482196"/>
            <a:ext cx="1306576" cy="122404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a:extLst>
              <a:ext uri="{FF2B5EF4-FFF2-40B4-BE49-F238E27FC236}">
                <a16:creationId xmlns:a16="http://schemas.microsoft.com/office/drawing/2014/main" id="{145DB7FA-D670-0B40-B631-AAE56D3F77F2}"/>
              </a:ext>
            </a:extLst>
          </p:cNvPr>
          <p:cNvCxnSpPr>
            <a:cxnSpLocks/>
          </p:cNvCxnSpPr>
          <p:nvPr/>
        </p:nvCxnSpPr>
        <p:spPr>
          <a:xfrm flipH="1" flipV="1">
            <a:off x="6465410" y="3499444"/>
            <a:ext cx="914220" cy="2565409"/>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09435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196</Words>
  <Application>Microsoft Office PowerPoint</Application>
  <PresentationFormat>Widescreen</PresentationFormat>
  <Paragraphs>20</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Avenir Book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Bishop</dc:creator>
  <cp:lastModifiedBy>Zoe Bishop</cp:lastModifiedBy>
  <cp:revision>4</cp:revision>
  <dcterms:created xsi:type="dcterms:W3CDTF">2018-08-20T20:21:16Z</dcterms:created>
  <dcterms:modified xsi:type="dcterms:W3CDTF">2019-10-08T13:55:10Z</dcterms:modified>
</cp:coreProperties>
</file>